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5724525" cy="795464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626"/>
    <a:srgbClr val="043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64" autoAdjust="0"/>
  </p:normalViewPr>
  <p:slideViewPr>
    <p:cSldViewPr>
      <p:cViewPr varScale="1">
        <p:scale>
          <a:sx n="64" d="100"/>
          <a:sy n="64" d="100"/>
        </p:scale>
        <p:origin x="2250" y="84"/>
      </p:cViewPr>
      <p:guideLst>
        <p:guide orient="horz" pos="2521"/>
        <p:guide pos="18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8551" y="1143000"/>
            <a:ext cx="222089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340" y="2471196"/>
            <a:ext cx="4865846" cy="1705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679" y="4507813"/>
            <a:ext cx="4007168" cy="20329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4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8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2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7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1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4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5790" y="370127"/>
            <a:ext cx="810974" cy="78720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885" y="370127"/>
            <a:ext cx="2340496" cy="78720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198" y="5111801"/>
            <a:ext cx="4865846" cy="1579944"/>
          </a:xfrm>
        </p:spPr>
        <p:txBody>
          <a:bodyPr anchor="t"/>
          <a:lstStyle>
            <a:lvl1pPr algn="l">
              <a:defRPr sz="3975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198" y="3371653"/>
            <a:ext cx="4865846" cy="1740148"/>
          </a:xfrm>
        </p:spPr>
        <p:txBody>
          <a:bodyPr anchor="b"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454025" indent="0">
              <a:buNone/>
              <a:defRPr sz="1790">
                <a:solidFill>
                  <a:schemeClr val="tx1">
                    <a:tint val="75000"/>
                  </a:schemeClr>
                </a:solidFill>
              </a:defRPr>
            </a:lvl2pPr>
            <a:lvl3pPr marL="908685" indent="0">
              <a:buNone/>
              <a:defRPr sz="1590">
                <a:solidFill>
                  <a:schemeClr val="tx1">
                    <a:tint val="75000"/>
                  </a:schemeClr>
                </a:solidFill>
              </a:defRPr>
            </a:lvl3pPr>
            <a:lvl4pPr marL="136271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4pPr>
            <a:lvl5pPr marL="181737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5pPr>
            <a:lvl6pPr marL="2271395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6pPr>
            <a:lvl7pPr marL="2726055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7pPr>
            <a:lvl8pPr marL="318008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8pPr>
            <a:lvl9pPr marL="3634740" indent="0">
              <a:buNone/>
              <a:defRPr sz="13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886" y="2152629"/>
            <a:ext cx="1575238" cy="6089597"/>
          </a:xfrm>
        </p:spPr>
        <p:txBody>
          <a:bodyPr/>
          <a:lstStyle>
            <a:lvl1pPr>
              <a:defRPr sz="2780"/>
            </a:lvl1pPr>
            <a:lvl2pPr>
              <a:defRPr sz="2385"/>
            </a:lvl2pPr>
            <a:lvl3pPr>
              <a:defRPr sz="1985"/>
            </a:lvl3pPr>
            <a:lvl4pPr>
              <a:defRPr sz="1790"/>
            </a:lvl4pPr>
            <a:lvl5pPr>
              <a:defRPr sz="1790"/>
            </a:lvl5pPr>
            <a:lvl6pPr>
              <a:defRPr sz="1790"/>
            </a:lvl6pPr>
            <a:lvl7pPr>
              <a:defRPr sz="1790"/>
            </a:lvl7pPr>
            <a:lvl8pPr>
              <a:defRPr sz="1790"/>
            </a:lvl8pPr>
            <a:lvl9pPr>
              <a:defRPr sz="179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0533" y="2152629"/>
            <a:ext cx="1576232" cy="6089597"/>
          </a:xfrm>
        </p:spPr>
        <p:txBody>
          <a:bodyPr/>
          <a:lstStyle>
            <a:lvl1pPr>
              <a:defRPr sz="2780"/>
            </a:lvl1pPr>
            <a:lvl2pPr>
              <a:defRPr sz="2385"/>
            </a:lvl2pPr>
            <a:lvl3pPr>
              <a:defRPr sz="1985"/>
            </a:lvl3pPr>
            <a:lvl4pPr>
              <a:defRPr sz="1790"/>
            </a:lvl4pPr>
            <a:lvl5pPr>
              <a:defRPr sz="1790"/>
            </a:lvl5pPr>
            <a:lvl6pPr>
              <a:defRPr sz="1790"/>
            </a:lvl6pPr>
            <a:lvl7pPr>
              <a:defRPr sz="1790"/>
            </a:lvl7pPr>
            <a:lvl8pPr>
              <a:defRPr sz="1790"/>
            </a:lvl8pPr>
            <a:lvl9pPr>
              <a:defRPr sz="179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227" y="318568"/>
            <a:ext cx="5152072" cy="13258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227" y="1780660"/>
            <a:ext cx="2529326" cy="742094"/>
          </a:xfrm>
        </p:spPr>
        <p:txBody>
          <a:bodyPr anchor="b"/>
          <a:lstStyle>
            <a:lvl1pPr marL="0" indent="0">
              <a:buNone/>
              <a:defRPr sz="2385" b="1"/>
            </a:lvl1pPr>
            <a:lvl2pPr marL="454025" indent="0">
              <a:buNone/>
              <a:defRPr sz="1985" b="1"/>
            </a:lvl2pPr>
            <a:lvl3pPr marL="908685" indent="0">
              <a:buNone/>
              <a:defRPr sz="1790" b="1"/>
            </a:lvl3pPr>
            <a:lvl4pPr marL="1362710" indent="0">
              <a:buNone/>
              <a:defRPr sz="1590" b="1"/>
            </a:lvl4pPr>
            <a:lvl5pPr marL="1817370" indent="0">
              <a:buNone/>
              <a:defRPr sz="1590" b="1"/>
            </a:lvl5pPr>
            <a:lvl6pPr marL="2271395" indent="0">
              <a:buNone/>
              <a:defRPr sz="1590" b="1"/>
            </a:lvl6pPr>
            <a:lvl7pPr marL="2726055" indent="0">
              <a:buNone/>
              <a:defRPr sz="1590" b="1"/>
            </a:lvl7pPr>
            <a:lvl8pPr marL="3180080" indent="0">
              <a:buNone/>
              <a:defRPr sz="1590" b="1"/>
            </a:lvl8pPr>
            <a:lvl9pPr marL="3634740" indent="0">
              <a:buNone/>
              <a:defRPr sz="159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227" y="2522756"/>
            <a:ext cx="2529326" cy="4583311"/>
          </a:xfrm>
        </p:spPr>
        <p:txBody>
          <a:bodyPr/>
          <a:lstStyle>
            <a:lvl1pPr>
              <a:defRPr sz="2385"/>
            </a:lvl1pPr>
            <a:lvl2pPr>
              <a:defRPr sz="1985"/>
            </a:lvl2pPr>
            <a:lvl3pPr>
              <a:defRPr sz="1790"/>
            </a:lvl3pPr>
            <a:lvl4pPr>
              <a:defRPr sz="1590"/>
            </a:lvl4pPr>
            <a:lvl5pPr>
              <a:defRPr sz="1590"/>
            </a:lvl5pPr>
            <a:lvl6pPr>
              <a:defRPr sz="1590"/>
            </a:lvl6pPr>
            <a:lvl7pPr>
              <a:defRPr sz="1590"/>
            </a:lvl7pPr>
            <a:lvl8pPr>
              <a:defRPr sz="1590"/>
            </a:lvl8pPr>
            <a:lvl9pPr>
              <a:defRPr sz="159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07980" y="1780660"/>
            <a:ext cx="2530320" cy="742094"/>
          </a:xfrm>
        </p:spPr>
        <p:txBody>
          <a:bodyPr anchor="b"/>
          <a:lstStyle>
            <a:lvl1pPr marL="0" indent="0">
              <a:buNone/>
              <a:defRPr sz="2385" b="1"/>
            </a:lvl1pPr>
            <a:lvl2pPr marL="454025" indent="0">
              <a:buNone/>
              <a:defRPr sz="1985" b="1"/>
            </a:lvl2pPr>
            <a:lvl3pPr marL="908685" indent="0">
              <a:buNone/>
              <a:defRPr sz="1790" b="1"/>
            </a:lvl3pPr>
            <a:lvl4pPr marL="1362710" indent="0">
              <a:buNone/>
              <a:defRPr sz="1590" b="1"/>
            </a:lvl4pPr>
            <a:lvl5pPr marL="1817370" indent="0">
              <a:buNone/>
              <a:defRPr sz="1590" b="1"/>
            </a:lvl5pPr>
            <a:lvl6pPr marL="2271395" indent="0">
              <a:buNone/>
              <a:defRPr sz="1590" b="1"/>
            </a:lvl6pPr>
            <a:lvl7pPr marL="2726055" indent="0">
              <a:buNone/>
              <a:defRPr sz="1590" b="1"/>
            </a:lvl7pPr>
            <a:lvl8pPr marL="3180080" indent="0">
              <a:buNone/>
              <a:defRPr sz="1590" b="1"/>
            </a:lvl8pPr>
            <a:lvl9pPr marL="3634740" indent="0">
              <a:buNone/>
              <a:defRPr sz="159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07980" y="2522756"/>
            <a:ext cx="2530320" cy="4583311"/>
          </a:xfrm>
        </p:spPr>
        <p:txBody>
          <a:bodyPr/>
          <a:lstStyle>
            <a:lvl1pPr>
              <a:defRPr sz="2385"/>
            </a:lvl1pPr>
            <a:lvl2pPr>
              <a:defRPr sz="1985"/>
            </a:lvl2pPr>
            <a:lvl3pPr>
              <a:defRPr sz="1790"/>
            </a:lvl3pPr>
            <a:lvl4pPr>
              <a:defRPr sz="1590"/>
            </a:lvl4pPr>
            <a:lvl5pPr>
              <a:defRPr sz="1590"/>
            </a:lvl5pPr>
            <a:lvl6pPr>
              <a:defRPr sz="1590"/>
            </a:lvl6pPr>
            <a:lvl7pPr>
              <a:defRPr sz="1590"/>
            </a:lvl7pPr>
            <a:lvl8pPr>
              <a:defRPr sz="1590"/>
            </a:lvl8pPr>
            <a:lvl9pPr>
              <a:defRPr sz="159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227" y="316726"/>
            <a:ext cx="1883329" cy="1347924"/>
          </a:xfrm>
        </p:spPr>
        <p:txBody>
          <a:bodyPr anchor="b"/>
          <a:lstStyle>
            <a:lvl1pPr algn="l">
              <a:defRPr sz="1985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131" y="316727"/>
            <a:ext cx="3200168" cy="6789341"/>
          </a:xfrm>
        </p:spPr>
        <p:txBody>
          <a:bodyPr/>
          <a:lstStyle>
            <a:lvl1pPr>
              <a:defRPr sz="3180"/>
            </a:lvl1pPr>
            <a:lvl2pPr>
              <a:defRPr sz="2780"/>
            </a:lvl2pPr>
            <a:lvl3pPr>
              <a:defRPr sz="238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227" y="1664650"/>
            <a:ext cx="1883329" cy="5441416"/>
          </a:xfrm>
        </p:spPr>
        <p:txBody>
          <a:bodyPr/>
          <a:lstStyle>
            <a:lvl1pPr marL="0" indent="0">
              <a:buNone/>
              <a:defRPr sz="1390"/>
            </a:lvl1pPr>
            <a:lvl2pPr marL="454025" indent="0">
              <a:buNone/>
              <a:defRPr sz="1190"/>
            </a:lvl2pPr>
            <a:lvl3pPr marL="908685" indent="0">
              <a:buNone/>
              <a:defRPr sz="995"/>
            </a:lvl3pPr>
            <a:lvl4pPr marL="1362710" indent="0">
              <a:buNone/>
              <a:defRPr sz="895"/>
            </a:lvl4pPr>
            <a:lvl5pPr marL="1817370" indent="0">
              <a:buNone/>
              <a:defRPr sz="895"/>
            </a:lvl5pPr>
            <a:lvl6pPr marL="2271395" indent="0">
              <a:buNone/>
              <a:defRPr sz="895"/>
            </a:lvl6pPr>
            <a:lvl7pPr marL="2726055" indent="0">
              <a:buNone/>
              <a:defRPr sz="895"/>
            </a:lvl7pPr>
            <a:lvl8pPr marL="3180080" indent="0">
              <a:buNone/>
              <a:defRPr sz="895"/>
            </a:lvl8pPr>
            <a:lvl9pPr marL="3634740" indent="0">
              <a:buNone/>
              <a:defRPr sz="89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048" y="5568474"/>
            <a:ext cx="3434715" cy="657390"/>
          </a:xfrm>
        </p:spPr>
        <p:txBody>
          <a:bodyPr anchor="b"/>
          <a:lstStyle>
            <a:lvl1pPr algn="l">
              <a:defRPr sz="1985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2048" y="710791"/>
            <a:ext cx="3434715" cy="4772978"/>
          </a:xfrm>
        </p:spPr>
        <p:txBody>
          <a:bodyPr/>
          <a:lstStyle>
            <a:lvl1pPr marL="0" indent="0">
              <a:buNone/>
              <a:defRPr sz="3180"/>
            </a:lvl1pPr>
            <a:lvl2pPr marL="454025" indent="0">
              <a:buNone/>
              <a:defRPr sz="2780"/>
            </a:lvl2pPr>
            <a:lvl3pPr marL="908685" indent="0">
              <a:buNone/>
              <a:defRPr sz="2385"/>
            </a:lvl3pPr>
            <a:lvl4pPr marL="1362710" indent="0">
              <a:buNone/>
              <a:defRPr sz="1985"/>
            </a:lvl4pPr>
            <a:lvl5pPr marL="1817370" indent="0">
              <a:buNone/>
              <a:defRPr sz="1985"/>
            </a:lvl5pPr>
            <a:lvl6pPr marL="2271395" indent="0">
              <a:buNone/>
              <a:defRPr sz="1985"/>
            </a:lvl6pPr>
            <a:lvl7pPr marL="2726055" indent="0">
              <a:buNone/>
              <a:defRPr sz="1985"/>
            </a:lvl7pPr>
            <a:lvl8pPr marL="3180080" indent="0">
              <a:buNone/>
              <a:defRPr sz="1985"/>
            </a:lvl8pPr>
            <a:lvl9pPr marL="3634740" indent="0">
              <a:buNone/>
              <a:defRPr sz="198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2048" y="6225865"/>
            <a:ext cx="3434715" cy="933603"/>
          </a:xfrm>
        </p:spPr>
        <p:txBody>
          <a:bodyPr/>
          <a:lstStyle>
            <a:lvl1pPr marL="0" indent="0">
              <a:buNone/>
              <a:defRPr sz="1390"/>
            </a:lvl1pPr>
            <a:lvl2pPr marL="454025" indent="0">
              <a:buNone/>
              <a:defRPr sz="1190"/>
            </a:lvl2pPr>
            <a:lvl3pPr marL="908685" indent="0">
              <a:buNone/>
              <a:defRPr sz="995"/>
            </a:lvl3pPr>
            <a:lvl4pPr marL="1362710" indent="0">
              <a:buNone/>
              <a:defRPr sz="895"/>
            </a:lvl4pPr>
            <a:lvl5pPr marL="1817370" indent="0">
              <a:buNone/>
              <a:defRPr sz="895"/>
            </a:lvl5pPr>
            <a:lvl6pPr marL="2271395" indent="0">
              <a:buNone/>
              <a:defRPr sz="895"/>
            </a:lvl6pPr>
            <a:lvl7pPr marL="2726055" indent="0">
              <a:buNone/>
              <a:defRPr sz="895"/>
            </a:lvl7pPr>
            <a:lvl8pPr marL="3180080" indent="0">
              <a:buNone/>
              <a:defRPr sz="895"/>
            </a:lvl8pPr>
            <a:lvl9pPr marL="3634740" indent="0">
              <a:buNone/>
              <a:defRPr sz="89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227" y="318568"/>
            <a:ext cx="5152072" cy="1325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227" y="1856159"/>
            <a:ext cx="5152072" cy="5249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6227" y="7373073"/>
            <a:ext cx="1335722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85514-490C-4D76-AAD5-C04F2C792E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55880" y="7373073"/>
            <a:ext cx="1812767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2577" y="7373073"/>
            <a:ext cx="1335722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380E9-8B4C-4691-B3C7-7956362D7D1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8685" rtl="0" eaLnBrk="1" latinLnBrk="0" hangingPunct="1">
        <a:spcBef>
          <a:spcPct val="0"/>
        </a:spcBef>
        <a:buNone/>
        <a:defRPr sz="4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995" indent="-340995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180" kern="1200">
          <a:solidFill>
            <a:schemeClr val="tx1"/>
          </a:solidFill>
          <a:latin typeface="+mn-lt"/>
          <a:ea typeface="+mn-ea"/>
          <a:cs typeface="+mn-cs"/>
        </a:defRPr>
      </a:lvl1pPr>
      <a:lvl2pPr marL="738505" indent="-283845" algn="l" defTabSz="9086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780" kern="1200">
          <a:solidFill>
            <a:schemeClr val="tx1"/>
          </a:solidFill>
          <a:latin typeface="+mn-lt"/>
          <a:ea typeface="+mn-ea"/>
          <a:cs typeface="+mn-cs"/>
        </a:defRPr>
      </a:lvl2pPr>
      <a:lvl3pPr marL="1136015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85" kern="1200">
          <a:solidFill>
            <a:schemeClr val="tx1"/>
          </a:solidFill>
          <a:latin typeface="+mn-lt"/>
          <a:ea typeface="+mn-ea"/>
          <a:cs typeface="+mn-cs"/>
        </a:defRPr>
      </a:lvl3pPr>
      <a:lvl4pPr marL="1590040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–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44700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»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498725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2953385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407410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3861435" indent="-227330" algn="l" defTabSz="9086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2pPr>
      <a:lvl3pPr marL="908685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3pPr>
      <a:lvl4pPr marL="1362710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4pPr>
      <a:lvl5pPr marL="1817370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5pPr>
      <a:lvl6pPr marL="2271395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6pPr>
      <a:lvl7pPr marL="2726055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7pPr>
      <a:lvl8pPr marL="3180080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8pPr>
      <a:lvl9pPr marL="3634740" algn="l" defTabSz="908685" rtl="0" eaLnBrk="1" latinLnBrk="0" hangingPunct="1">
        <a:defRPr sz="17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jpeg"/><Relationship Id="rId2" Type="http://schemas.openxmlformats.org/officeDocument/2006/relationships/hyperlink" Target="http://www.metrohospitalfaridabad.com" TargetMode="Externa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7542" y="-80010"/>
            <a:ext cx="5737622" cy="8115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910" y="664845"/>
            <a:ext cx="4429760" cy="1435100"/>
          </a:xfrm>
        </p:spPr>
        <p:txBody>
          <a:bodyPr>
            <a:noAutofit/>
          </a:bodyPr>
          <a:lstStyle/>
          <a:p>
            <a:pPr algn="l"/>
            <a:r>
              <a:rPr lang="en-US" sz="1590" b="1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Dr. Vineeta Kharb</a:t>
            </a:r>
            <a:br>
              <a:rPr lang="en-US" sz="1590" b="1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</a:br>
            <a:r>
              <a:rPr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MBBS, MS</a:t>
            </a:r>
            <a:br>
              <a:rPr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</a:br>
            <a:r>
              <a:rPr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Female and male infertility management, Advanced ART techniques, Minimally Invasive Surgery, High risk Obstetrics, Maternal and Fetal Medicine</a:t>
            </a:r>
            <a:br>
              <a:rPr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</a:br>
            <a:r>
              <a:rPr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Sr. Consultant - Infertility/IVF Specialist</a:t>
            </a:r>
            <a:br>
              <a:rPr lang="en-US"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</a:br>
            <a:r>
              <a:rPr lang="en-US" sz="90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Metro Heart Institute with Multispecialty Faridabad</a:t>
            </a:r>
            <a:endParaRPr lang="en-US" sz="900" dirty="0">
              <a:solidFill>
                <a:schemeClr val="bg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" y="2484120"/>
            <a:ext cx="2762250" cy="4667250"/>
          </a:xfrm>
        </p:spPr>
        <p:txBody>
          <a:bodyPr>
            <a:noAutofit/>
          </a:bodyPr>
          <a:lstStyle/>
          <a:p>
            <a:pPr marL="170180" indent="-170180" algn="l">
              <a:lnSpc>
                <a:spcPct val="150000"/>
              </a:lnSpc>
              <a:spcBef>
                <a:spcPts val="300"/>
              </a:spcBef>
              <a:tabLst>
                <a:tab pos="167005" algn="l"/>
              </a:tabLst>
            </a:pPr>
            <a:r>
              <a:rPr lang="en-US" sz="1100" b="1" dirty="0" smtClean="0">
                <a:solidFill>
                  <a:schemeClr val="tx2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EDUCATION</a:t>
            </a:r>
            <a:endParaRPr lang="en-US" sz="1100" b="1" dirty="0" smtClean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  <a:sym typeface="+mn-ea"/>
              </a:rPr>
              <a:t>MBBS – BRD Medical College Gorakhpur</a:t>
            </a:r>
            <a:endParaRPr sz="1000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  <a:sym typeface="+mn-ea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  <a:sym typeface="+mn-ea"/>
              </a:rPr>
              <a:t>MS (OBG) – SN Medical College Agra</a:t>
            </a:r>
            <a:endParaRPr sz="1000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  <a:sym typeface="+mn-ea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  <a:sym typeface="+mn-ea"/>
              </a:rPr>
              <a:t>Ficole in laparoscopy from Ruby hall clinic pune</a:t>
            </a:r>
            <a:endParaRPr sz="1000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  <a:sym typeface="+mn-ea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  <a:sym typeface="+mn-ea"/>
              </a:rPr>
              <a:t>F.mas IN laparoscopy from world laparoscopy Hospital</a:t>
            </a:r>
            <a:endParaRPr sz="1000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  <a:sym typeface="+mn-ea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  <a:sym typeface="+mn-ea"/>
              </a:rPr>
              <a:t>FNB 2 years fellowship of national board in Reproductive medicine from Ruby Hall Clinic Pune.</a:t>
            </a:r>
            <a:endParaRPr sz="1000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  <a:sym typeface="+mn-ea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endParaRPr lang="en-US" sz="1100" b="1" dirty="0" smtClean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r>
              <a:rPr lang="en-US" sz="1100" b="1" dirty="0" smtClean="0">
                <a:solidFill>
                  <a:schemeClr val="tx2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EXPERIENCE</a:t>
            </a:r>
            <a:endParaRPr lang="en-US" sz="1100" b="1" dirty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3 Years of senior residency from Government hospital Delhi</a:t>
            </a:r>
            <a:endParaRPr sz="100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Worked as clinical associate BL kapoor super speciality hospital Delhi.</a:t>
            </a:r>
            <a:endParaRPr sz="100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sz="100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Worked as a fellow for 2 Years at Ruby Hall Clinic Pune</a:t>
            </a:r>
            <a:endParaRPr sz="100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45765" y="6592570"/>
            <a:ext cx="2632710" cy="665480"/>
          </a:xfrm>
          <a:prstGeom prst="rect">
            <a:avLst/>
          </a:prstGeom>
          <a:solidFill>
            <a:srgbClr val="043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8775" y="6695440"/>
            <a:ext cx="2635885" cy="45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9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Call </a:t>
            </a:r>
            <a:r>
              <a:rPr lang="en-IN" altLang="en-US" sz="119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0129 4277777</a:t>
            </a:r>
            <a:r>
              <a:rPr lang="en-US" sz="1190" dirty="0">
                <a:solidFill>
                  <a:schemeClr val="bg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 to book an appointment</a:t>
            </a:r>
            <a:endParaRPr lang="en-US" sz="1190" dirty="0">
              <a:solidFill>
                <a:schemeClr val="bg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851" y="7361857"/>
            <a:ext cx="5509673" cy="575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1050" b="1" dirty="0">
                <a:solidFill>
                  <a:srgbClr val="AA2626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Metro Heart Institute </a:t>
            </a:r>
            <a:r>
              <a:rPr lang="en-IN" sz="1050" b="1" dirty="0">
                <a:solidFill>
                  <a:srgbClr val="AA2626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W</a:t>
            </a:r>
            <a:r>
              <a:rPr sz="1050" b="1" dirty="0">
                <a:solidFill>
                  <a:srgbClr val="AA2626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ith</a:t>
            </a:r>
            <a:r>
              <a:rPr lang="en-IN" sz="1050" b="1" dirty="0">
                <a:solidFill>
                  <a:srgbClr val="AA2626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 </a:t>
            </a:r>
            <a:r>
              <a:rPr sz="1050" b="1" dirty="0">
                <a:solidFill>
                  <a:srgbClr val="AA2626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Multispeciality</a:t>
            </a:r>
            <a:endParaRPr sz="1050" b="1" dirty="0">
              <a:solidFill>
                <a:srgbClr val="AA2626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r>
              <a:rPr sz="1050" b="1" dirty="0">
                <a:solidFill>
                  <a:schemeClr val="tx1"/>
                </a:solidFill>
                <a:latin typeface="Lato Black" panose="020F0A02020204030203" pitchFamily="34" charset="0"/>
                <a:cs typeface="Poppins" panose="00000500000000000000" pitchFamily="2" charset="0"/>
              </a:rPr>
              <a:t>Sector 16A, Faridabad (HR)</a:t>
            </a:r>
            <a:endParaRPr sz="1050" b="1" dirty="0">
              <a:solidFill>
                <a:schemeClr val="tx1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r>
              <a:rPr sz="1050" b="1" dirty="0">
                <a:solidFill>
                  <a:schemeClr val="tx1"/>
                </a:solidFill>
                <a:latin typeface="Lato Black" panose="020F0A02020204030203" pitchFamily="34" charset="0"/>
                <a:cs typeface="Poppins" panose="00000500000000000000" pitchFamily="2" charset="0"/>
                <a:hlinkClick r:id="rId2">
                  <a:extLst>
                    <a:ext uri="{DAF060AB-1E55-43B9-8AAB-6FB025537F2F}">
                      <wpsdc:hlinkClr xmlns:wpsdc="http://www.wps.cn/officeDocument/2017/drawingmlCustomData" val="000000"/>
                      <wpsdc:folHlinkClr xmlns:wpsdc="http://www.wps.cn/officeDocument/2017/drawingmlCustomData" val="800080"/>
                      <wpsdc:hlinkUnderline xmlns:wpsdc="http://www.wps.cn/officeDocument/2017/drawingmlCustomData" val="1"/>
                    </a:ext>
                  </a:extLst>
                </a:hlinkClick>
              </a:rPr>
              <a:t>www.metrohospitalfaridabad.com</a:t>
            </a:r>
            <a:endParaRPr sz="1050" b="1" dirty="0">
              <a:solidFill>
                <a:schemeClr val="tx1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</p:txBody>
      </p:sp>
      <p:sp>
        <p:nvSpPr>
          <p:cNvPr id="13" name="Subtitle 2"/>
          <p:cNvSpPr txBox="1"/>
          <p:nvPr/>
        </p:nvSpPr>
        <p:spPr>
          <a:xfrm>
            <a:off x="2867025" y="2439670"/>
            <a:ext cx="2845435" cy="3953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18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4025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8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8685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2710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7370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71395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26055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80080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34740" indent="0" algn="ctr" defTabSz="908685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8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90" b="1" dirty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90" b="1" dirty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tabLst>
                <a:tab pos="167005" algn="l"/>
              </a:tabLst>
            </a:pPr>
            <a:r>
              <a:rPr lang="en-US" sz="1000" b="1" dirty="0">
                <a:solidFill>
                  <a:schemeClr val="tx2"/>
                </a:solidFill>
                <a:latin typeface="Lato Black" panose="020F0A02020204030203" pitchFamily="34" charset="0"/>
                <a:cs typeface="Lato Black" panose="020F0A02020204030203" pitchFamily="34" charset="0"/>
              </a:rPr>
              <a:t>OPD TIMINGS</a:t>
            </a:r>
            <a:endParaRPr lang="en-US" sz="1000" b="1" dirty="0">
              <a:solidFill>
                <a:schemeClr val="tx2"/>
              </a:solidFill>
              <a:latin typeface="Lato Black" panose="020F0A02020204030203" pitchFamily="34" charset="0"/>
              <a:cs typeface="Lato Black" panose="020F0A02020204030203" pitchFamily="34" charset="0"/>
            </a:endParaRPr>
          </a:p>
          <a:p>
            <a:pPr marL="170180" indent="-17018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167005" algn="l"/>
              </a:tabLst>
            </a:pPr>
            <a:r>
              <a:rPr lang="en-US" sz="995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Mon to Sat: </a:t>
            </a:r>
            <a:r>
              <a:rPr lang="en-IN" altLang="en-US" sz="995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10</a:t>
            </a:r>
            <a:r>
              <a:rPr lang="en-US" sz="995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:00 am to 0</a:t>
            </a:r>
            <a:r>
              <a:rPr lang="en-IN" altLang="en-US" sz="995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4</a:t>
            </a:r>
            <a:r>
              <a:rPr lang="en-US" sz="995" dirty="0">
                <a:solidFill>
                  <a:schemeClr val="tx1"/>
                </a:solidFill>
                <a:latin typeface="Lato" panose="020B0604020202020204" pitchFamily="34" charset="0"/>
                <a:cs typeface="Poppins" panose="00000500000000000000" pitchFamily="2" charset="0"/>
              </a:rPr>
              <a:t>:00 pm</a:t>
            </a:r>
            <a:endParaRPr lang="en-US" sz="995" dirty="0">
              <a:solidFill>
                <a:schemeClr val="tx1"/>
              </a:solidFill>
              <a:latin typeface="Lato" panose="020B0604020202020204" pitchFamily="34" charset="0"/>
              <a:cs typeface="Poppins" panose="00000500000000000000" pitchFamily="2" charset="0"/>
            </a:endParaRPr>
          </a:p>
        </p:txBody>
      </p:sp>
      <p:sp>
        <p:nvSpPr>
          <p:cNvPr id="9" name="AutoShape 2" descr="https://webmail.metrohospitalfaridabad.co.in/?/Raw/View/40737/j_AoslLJzTs3zD436ufuRGnoYwBMREgMee7buk5g66YgZtxahMsAvK0rvVbe_gBI1gsvMBpXrgWJNCqLG8uqmU7n8W_rBGLxte9vhIL5C2rPyTF9U98B0jEk8RJkll_g3ky7KMpQfcJc7lWr17aAke3N7Wi4oS77qwb_J-P5mZMv0AW-dc_H-lQgkfGfNdDIHj9P76bkUFrOtvuCy-TL0C6YtC4F2wYtgrESYQfbEIbMHzEMW2FqeQx7A41_wP525g5XEg../0"/>
          <p:cNvSpPr>
            <a:spLocks noChangeAspect="1" noChangeArrowheads="1"/>
          </p:cNvSpPr>
          <p:nvPr/>
        </p:nvSpPr>
        <p:spPr bwMode="auto">
          <a:xfrm>
            <a:off x="143301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pic>
        <p:nvPicPr>
          <p:cNvPr id="16" name="Picture 15" descr="Dr. Vineeta Kharb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30" y="846455"/>
            <a:ext cx="1351280" cy="14008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WPS Presentation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Lato</vt:lpstr>
      <vt:lpstr>Segoe Print</vt:lpstr>
      <vt:lpstr>Poppins</vt:lpstr>
      <vt:lpstr>Lato Black</vt:lpstr>
      <vt:lpstr>Calibri</vt:lpstr>
      <vt:lpstr>Microsoft YaHei</vt:lpstr>
      <vt:lpstr>Arial Unicode MS</vt:lpstr>
      <vt:lpstr>Office Theme</vt:lpstr>
      <vt:lpstr>Dr. Vineeta Kharb MBBS, MS Female and male infertility management, Advanced ART techniques, Minimally Invasive Surgery, High risk Obstetrics, Maternal and Fetal Medicine Sr. Consultant - Infertility/IVF Specialist Metro Heart Institute with Multispecialty Faridabad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Arjun Singh Rawat1</dc:creator>
  <cp:lastModifiedBy>Branding</cp:lastModifiedBy>
  <cp:revision>65</cp:revision>
  <dcterms:created xsi:type="dcterms:W3CDTF">2020-09-16T08:42:00Z</dcterms:created>
  <dcterms:modified xsi:type="dcterms:W3CDTF">2022-05-24T11:08:40Z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1B299F8FA5834B4C8A9F4CB11CD41DE1</vt:lpwstr>
  </property>
  <property fmtid="{D5CDD505-2E9C-101B-9397-08002B2CF9AE}" pid="3" name="KSOProductBuildVer">
    <vt:lpwstr>1033-11.2.0.11130</vt:lpwstr>
  </property>
</Properties>
</file>